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5" r:id="rId3"/>
    <p:sldId id="266" r:id="rId4"/>
    <p:sldId id="267" r:id="rId5"/>
    <p:sldId id="271" r:id="rId6"/>
    <p:sldId id="269" r:id="rId7"/>
    <p:sldId id="268" r:id="rId8"/>
    <p:sldId id="272" r:id="rId9"/>
    <p:sldId id="273" r:id="rId10"/>
    <p:sldId id="276" r:id="rId11"/>
    <p:sldId id="274" r:id="rId12"/>
    <p:sldId id="2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16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D2DDA-69D8-473F-A583-B6774B31A77B}" type="datetimeFigureOut">
              <a:rPr lang="en-US"/>
              <a:t>10/10/2018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92CCB-FF08-4D29-8DA3-E1FD8604480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21533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2.png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1F6DFB-6833-46E4-B515-70E0D9178056}" type="datetimeFigureOut">
              <a:rPr lang="en-US"/>
              <a:t>10/10/2018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8706C7-F2C3-48B6-8A22-C484D800B5D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506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-2" y="295863"/>
            <a:ext cx="12188827" cy="6323264"/>
            <a:chOff x="-2" y="295863"/>
            <a:chExt cx="12188827" cy="6323264"/>
          </a:xfrm>
        </p:grpSpPr>
        <p:sp>
          <p:nvSpPr>
            <p:cNvPr id="33" name="Rectangle 32"/>
            <p:cNvSpPr/>
            <p:nvPr/>
          </p:nvSpPr>
          <p:spPr>
            <a:xfrm>
              <a:off x="-1" y="1905000"/>
              <a:ext cx="12188826" cy="320040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50000"/>
                  </a:schemeClr>
                </a:gs>
                <a:gs pos="0">
                  <a:schemeClr val="accent1">
                    <a:lumMod val="60000"/>
                    <a:lumOff val="4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-2" y="1795132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2" y="5142116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36" name="Oval 2"/>
            <p:cNvSpPr>
              <a:spLocks noChangeArrowheads="1"/>
            </p:cNvSpPr>
            <p:nvPr/>
          </p:nvSpPr>
          <p:spPr bwMode="grayWhite">
            <a:xfrm>
              <a:off x="534293" y="5791419"/>
              <a:ext cx="716336" cy="739723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Oval 3"/>
            <p:cNvSpPr>
              <a:spLocks noChangeArrowheads="1"/>
            </p:cNvSpPr>
            <p:nvPr/>
          </p:nvSpPr>
          <p:spPr bwMode="grayWhite">
            <a:xfrm>
              <a:off x="696482" y="5958903"/>
              <a:ext cx="106437" cy="10991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Oval 5"/>
            <p:cNvSpPr>
              <a:spLocks noChangeArrowheads="1"/>
            </p:cNvSpPr>
            <p:nvPr/>
          </p:nvSpPr>
          <p:spPr bwMode="grayWhite">
            <a:xfrm>
              <a:off x="213400" y="5778215"/>
              <a:ext cx="310863" cy="321012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Oval 6"/>
            <p:cNvSpPr>
              <a:spLocks noChangeArrowheads="1"/>
            </p:cNvSpPr>
            <p:nvPr/>
          </p:nvSpPr>
          <p:spPr bwMode="grayWhite">
            <a:xfrm>
              <a:off x="284358" y="5851489"/>
              <a:ext cx="40547" cy="41871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Oval 8"/>
            <p:cNvSpPr>
              <a:spLocks noChangeArrowheads="1"/>
            </p:cNvSpPr>
            <p:nvPr/>
          </p:nvSpPr>
          <p:spPr bwMode="grayWhite">
            <a:xfrm>
              <a:off x="10486137" y="5404864"/>
              <a:ext cx="473052" cy="488496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9"/>
            <p:cNvSpPr>
              <a:spLocks noChangeArrowheads="1"/>
            </p:cNvSpPr>
            <p:nvPr/>
          </p:nvSpPr>
          <p:spPr bwMode="grayWhite">
            <a:xfrm>
              <a:off x="10594263" y="5516520"/>
              <a:ext cx="65889" cy="68041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11"/>
            <p:cNvSpPr>
              <a:spLocks noChangeArrowheads="1"/>
            </p:cNvSpPr>
            <p:nvPr/>
          </p:nvSpPr>
          <p:spPr bwMode="grayWhite">
            <a:xfrm>
              <a:off x="6575012" y="6214373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Oval 12"/>
            <p:cNvSpPr>
              <a:spLocks noChangeArrowheads="1"/>
            </p:cNvSpPr>
            <p:nvPr/>
          </p:nvSpPr>
          <p:spPr bwMode="grayWhite">
            <a:xfrm>
              <a:off x="6664554" y="6306838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Oval 14"/>
            <p:cNvSpPr>
              <a:spLocks noChangeArrowheads="1"/>
            </p:cNvSpPr>
            <p:nvPr/>
          </p:nvSpPr>
          <p:spPr bwMode="grayWhite">
            <a:xfrm>
              <a:off x="3520863" y="5733822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Oval 15"/>
            <p:cNvSpPr>
              <a:spLocks noChangeArrowheads="1"/>
            </p:cNvSpPr>
            <p:nvPr/>
          </p:nvSpPr>
          <p:spPr bwMode="grayWhite">
            <a:xfrm>
              <a:off x="3610405" y="5826287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Oval 17"/>
            <p:cNvSpPr>
              <a:spLocks noChangeArrowheads="1"/>
            </p:cNvSpPr>
            <p:nvPr/>
          </p:nvSpPr>
          <p:spPr bwMode="grayWhite">
            <a:xfrm>
              <a:off x="5845161" y="295863"/>
              <a:ext cx="716336" cy="739723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Oval 18"/>
            <p:cNvSpPr>
              <a:spLocks noChangeArrowheads="1"/>
            </p:cNvSpPr>
            <p:nvPr/>
          </p:nvSpPr>
          <p:spPr bwMode="grayWhite">
            <a:xfrm>
              <a:off x="6007350" y="463347"/>
              <a:ext cx="106437" cy="10991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Oval 20"/>
            <p:cNvSpPr>
              <a:spLocks noChangeArrowheads="1"/>
            </p:cNvSpPr>
            <p:nvPr/>
          </p:nvSpPr>
          <p:spPr bwMode="grayWhite">
            <a:xfrm>
              <a:off x="5439688" y="630832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Oval 21"/>
            <p:cNvSpPr>
              <a:spLocks noChangeArrowheads="1"/>
            </p:cNvSpPr>
            <p:nvPr/>
          </p:nvSpPr>
          <p:spPr bwMode="grayWhite">
            <a:xfrm>
              <a:off x="5529230" y="723297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Oval 23"/>
            <p:cNvSpPr>
              <a:spLocks noChangeArrowheads="1"/>
            </p:cNvSpPr>
            <p:nvPr/>
          </p:nvSpPr>
          <p:spPr bwMode="grayWhite">
            <a:xfrm>
              <a:off x="6575012" y="295863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Oval 24"/>
            <p:cNvSpPr>
              <a:spLocks noChangeArrowheads="1"/>
            </p:cNvSpPr>
            <p:nvPr/>
          </p:nvSpPr>
          <p:spPr bwMode="grayWhite">
            <a:xfrm>
              <a:off x="6664554" y="388328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Oval 26"/>
            <p:cNvSpPr>
              <a:spLocks noChangeArrowheads="1"/>
            </p:cNvSpPr>
            <p:nvPr/>
          </p:nvSpPr>
          <p:spPr bwMode="grayWhite">
            <a:xfrm>
              <a:off x="11218217" y="589639"/>
              <a:ext cx="554146" cy="572239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27"/>
            <p:cNvSpPr>
              <a:spLocks noChangeArrowheads="1"/>
            </p:cNvSpPr>
            <p:nvPr/>
          </p:nvSpPr>
          <p:spPr bwMode="grayWhite">
            <a:xfrm>
              <a:off x="11344927" y="720486"/>
              <a:ext cx="79405" cy="8199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29"/>
            <p:cNvSpPr>
              <a:spLocks noChangeArrowheads="1"/>
            </p:cNvSpPr>
            <p:nvPr/>
          </p:nvSpPr>
          <p:spPr bwMode="grayWhite">
            <a:xfrm>
              <a:off x="11312827" y="1372978"/>
              <a:ext cx="229768" cy="237270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Oval 30"/>
            <p:cNvSpPr>
              <a:spLocks noChangeArrowheads="1"/>
            </p:cNvSpPr>
            <p:nvPr/>
          </p:nvSpPr>
          <p:spPr bwMode="grayWhite">
            <a:xfrm>
              <a:off x="11366890" y="1428806"/>
              <a:ext cx="27032" cy="2791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Oval 32"/>
            <p:cNvSpPr>
              <a:spLocks noChangeArrowheads="1"/>
            </p:cNvSpPr>
            <p:nvPr/>
          </p:nvSpPr>
          <p:spPr bwMode="grayWhite">
            <a:xfrm>
              <a:off x="1303864" y="669938"/>
              <a:ext cx="554146" cy="572239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Oval 33"/>
            <p:cNvSpPr>
              <a:spLocks noChangeArrowheads="1"/>
            </p:cNvSpPr>
            <p:nvPr/>
          </p:nvSpPr>
          <p:spPr bwMode="grayWhite">
            <a:xfrm>
              <a:off x="1428885" y="799041"/>
              <a:ext cx="81095" cy="8374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Oval 35"/>
            <p:cNvSpPr>
              <a:spLocks noChangeArrowheads="1"/>
            </p:cNvSpPr>
            <p:nvPr/>
          </p:nvSpPr>
          <p:spPr bwMode="grayWhite">
            <a:xfrm>
              <a:off x="1871526" y="837422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Oval 36"/>
            <p:cNvSpPr>
              <a:spLocks noChangeArrowheads="1"/>
            </p:cNvSpPr>
            <p:nvPr/>
          </p:nvSpPr>
          <p:spPr bwMode="grayWhite">
            <a:xfrm>
              <a:off x="1961068" y="929887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2079812"/>
            <a:ext cx="9601200" cy="1724092"/>
          </a:xfrm>
        </p:spPr>
        <p:txBody>
          <a:bodyPr anchor="b"/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3959352"/>
            <a:ext cx="9601200" cy="9144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223D7-2A27-4B34-A31C-02090805ABAC}" type="datetime1">
              <a:rPr lang="en-US" smtClean="0"/>
              <a:t>10/10/2018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91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F1F3-2254-4E04-B960-C1DB42B67330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70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D0DE7-A14C-48CB-AB8E-D3357522F5F2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2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C7548-FD58-4384-A951-C87160C229EB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9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130552"/>
            <a:ext cx="9601200" cy="2359152"/>
          </a:xfrm>
        </p:spPr>
        <p:txBody>
          <a:bodyPr anchor="b">
            <a:normAutofit/>
          </a:bodyPr>
          <a:lstStyle>
            <a:lvl1pPr algn="ctr">
              <a:defRPr sz="54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572000"/>
            <a:ext cx="9601200" cy="841248"/>
          </a:xfr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13194-3577-4D3C-A927-FE879CBA54D5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0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341120" y="1901952"/>
            <a:ext cx="4572000" cy="4123944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we</a:t>
            </a:r>
          </a:p>
          <a:p>
            <a:pPr lvl="5"/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DC53B-D6DF-4D88-8598-DAA646F1ABC6}" type="datetime1">
              <a:rPr lang="en-US" smtClean="0"/>
              <a:t>10/10/2018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1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1120" y="466344"/>
            <a:ext cx="9509760" cy="12344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112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3985-7297-49C2-8AF7-445853E5DC92}" type="datetime1">
              <a:rPr lang="en-US" smtClean="0"/>
              <a:t>10/10/2018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00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CB2E-E929-49CA-BA6D-3C562126F566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83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 flipV="1">
            <a:off x="1585" y="0"/>
            <a:ext cx="12188827" cy="377952"/>
            <a:chOff x="-1" y="6480048"/>
            <a:chExt cx="12188827" cy="377952"/>
          </a:xfrm>
        </p:grpSpPr>
        <p:sp>
          <p:nvSpPr>
            <p:cNvPr id="6" name="Rectangle 5"/>
            <p:cNvSpPr/>
            <p:nvPr/>
          </p:nvSpPr>
          <p:spPr>
            <a:xfrm>
              <a:off x="0" y="6583680"/>
              <a:ext cx="12188826" cy="27432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50000"/>
                  </a:schemeClr>
                </a:gs>
                <a:gs pos="0">
                  <a:schemeClr val="accent1">
                    <a:lumMod val="60000"/>
                    <a:lumOff val="4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-1" y="6480048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CFE0-ED18-4B5C-AA30-B675E1042721}" type="datetime1">
              <a:rPr lang="en-US" smtClean="0"/>
              <a:t>10/10/2018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4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 flipV="1">
            <a:off x="1585" y="0"/>
            <a:ext cx="12188827" cy="377952"/>
            <a:chOff x="-1" y="6480048"/>
            <a:chExt cx="12188827" cy="377952"/>
          </a:xfrm>
        </p:grpSpPr>
        <p:sp>
          <p:nvSpPr>
            <p:cNvPr id="9" name="Rectangle 8"/>
            <p:cNvSpPr/>
            <p:nvPr/>
          </p:nvSpPr>
          <p:spPr>
            <a:xfrm>
              <a:off x="0" y="6583680"/>
              <a:ext cx="12188826" cy="27432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50000"/>
                  </a:schemeClr>
                </a:gs>
                <a:gs pos="0">
                  <a:schemeClr val="accent1">
                    <a:lumMod val="60000"/>
                    <a:lumOff val="4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-1" y="6480048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0648" y="2350008"/>
            <a:ext cx="4206240" cy="1993392"/>
          </a:xfrm>
        </p:spPr>
        <p:txBody>
          <a:bodyPr anchor="b">
            <a:normAutofit/>
          </a:bodyPr>
          <a:lstStyle>
            <a:lvl1pPr>
              <a:defRPr sz="34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58952"/>
            <a:ext cx="6629400" cy="533095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70648" y="4361688"/>
            <a:ext cx="4206240" cy="1728216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43BAAB-3A39-450E-9B38-6FB42E71A3AF}" type="datetime1">
              <a:rPr lang="en-US" smtClean="0"/>
              <a:t>10/10/2018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56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 flipV="1">
            <a:off x="1585" y="0"/>
            <a:ext cx="12188827" cy="377952"/>
            <a:chOff x="-1" y="6480048"/>
            <a:chExt cx="12188827" cy="377952"/>
          </a:xfrm>
        </p:grpSpPr>
        <p:sp>
          <p:nvSpPr>
            <p:cNvPr id="9" name="Rectangle 8"/>
            <p:cNvSpPr/>
            <p:nvPr/>
          </p:nvSpPr>
          <p:spPr>
            <a:xfrm>
              <a:off x="0" y="6583680"/>
              <a:ext cx="12188826" cy="27432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50000"/>
                  </a:schemeClr>
                </a:gs>
                <a:gs pos="0">
                  <a:schemeClr val="accent1">
                    <a:lumMod val="60000"/>
                    <a:lumOff val="4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-1" y="6480048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0648" y="2350008"/>
            <a:ext cx="4206240" cy="1993392"/>
          </a:xfrm>
        </p:spPr>
        <p:txBody>
          <a:bodyPr anchor="b">
            <a:normAutofit/>
          </a:bodyPr>
          <a:lstStyle>
            <a:lvl1pPr>
              <a:defRPr sz="34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50811" y="506104"/>
            <a:ext cx="6858002" cy="5843016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70648" y="4361688"/>
            <a:ext cx="4206240" cy="1728216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E0331-03F7-4310-9C27-C65B2378D791}" type="datetime1">
              <a:rPr lang="en-US" smtClean="0"/>
              <a:t>10/10/2018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57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roup 162"/>
          <p:cNvGrpSpPr/>
          <p:nvPr/>
        </p:nvGrpSpPr>
        <p:grpSpPr>
          <a:xfrm>
            <a:off x="7873" y="-19258"/>
            <a:ext cx="12188953" cy="6869723"/>
            <a:chOff x="7873" y="-19258"/>
            <a:chExt cx="12188953" cy="6869723"/>
          </a:xfrm>
        </p:grpSpPr>
        <p:sp>
          <p:nvSpPr>
            <p:cNvPr id="10" name="Rectangle 9"/>
            <p:cNvSpPr/>
            <p:nvPr/>
          </p:nvSpPr>
          <p:spPr>
            <a:xfrm>
              <a:off x="7873" y="-19258"/>
              <a:ext cx="12188952" cy="6858000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74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7999" y="6472513"/>
              <a:ext cx="12188827" cy="377952"/>
              <a:chOff x="-1" y="6480048"/>
              <a:chExt cx="12188827" cy="377952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0" y="6583680"/>
                <a:ext cx="12188826" cy="274320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accent1">
                      <a:alpha val="50000"/>
                    </a:schemeClr>
                  </a:gs>
                  <a:gs pos="0">
                    <a:schemeClr val="accent1">
                      <a:lumMod val="60000"/>
                      <a:lumOff val="40000"/>
                      <a:alpha val="5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-1" y="6480048"/>
                <a:ext cx="12188826" cy="7315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accent1">
                      <a:alpha val="80000"/>
                    </a:schemeClr>
                  </a:gs>
                  <a:gs pos="0">
                    <a:schemeClr val="accent1">
                      <a:lumMod val="60000"/>
                      <a:lumOff val="40000"/>
                      <a:alpha val="8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/>
              </a:p>
            </p:txBody>
          </p:sp>
        </p:grpSp>
        <p:grpSp>
          <p:nvGrpSpPr>
            <p:cNvPr id="48" name="Group 47" hidden="1"/>
            <p:cNvGrpSpPr/>
            <p:nvPr/>
          </p:nvGrpSpPr>
          <p:grpSpPr>
            <a:xfrm>
              <a:off x="14350" y="-7605"/>
              <a:ext cx="11722100" cy="6536383"/>
              <a:chOff x="6350" y="6350"/>
              <a:chExt cx="11722100" cy="6536383"/>
            </a:xfrm>
          </p:grpSpPr>
          <p:grpSp>
            <p:nvGrpSpPr>
              <p:cNvPr id="11" name="Group 9"/>
              <p:cNvGrpSpPr>
                <a:grpSpLocks/>
              </p:cNvGrpSpPr>
              <p:nvPr/>
            </p:nvGrpSpPr>
            <p:grpSpPr bwMode="auto">
              <a:xfrm>
                <a:off x="6350" y="5340350"/>
                <a:ext cx="673100" cy="673100"/>
                <a:chOff x="4" y="3364"/>
                <a:chExt cx="424" cy="424"/>
              </a:xfrm>
            </p:grpSpPr>
            <p:sp>
              <p:nvSpPr>
                <p:cNvPr id="45" name="Oval 7"/>
                <p:cNvSpPr>
                  <a:spLocks noChangeArrowheads="1"/>
                </p:cNvSpPr>
                <p:nvPr/>
              </p:nvSpPr>
              <p:spPr bwMode="grayWhite">
                <a:xfrm>
                  <a:off x="4" y="3364"/>
                  <a:ext cx="424" cy="424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" name="Oval 8"/>
                <p:cNvSpPr>
                  <a:spLocks noChangeArrowheads="1"/>
                </p:cNvSpPr>
                <p:nvPr/>
              </p:nvSpPr>
              <p:spPr bwMode="grayWhite">
                <a:xfrm>
                  <a:off x="100" y="3460"/>
                  <a:ext cx="63" cy="63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2" name="Group 12"/>
              <p:cNvGrpSpPr>
                <a:grpSpLocks/>
              </p:cNvGrpSpPr>
              <p:nvPr/>
            </p:nvGrpSpPr>
            <p:grpSpPr bwMode="auto">
              <a:xfrm>
                <a:off x="539750" y="5873750"/>
                <a:ext cx="292100" cy="292100"/>
                <a:chOff x="340" y="3700"/>
                <a:chExt cx="184" cy="184"/>
              </a:xfrm>
            </p:grpSpPr>
            <p:sp>
              <p:nvSpPr>
                <p:cNvPr id="43" name="Oval 10"/>
                <p:cNvSpPr>
                  <a:spLocks noChangeArrowheads="1"/>
                </p:cNvSpPr>
                <p:nvPr/>
              </p:nvSpPr>
              <p:spPr bwMode="grayWhite">
                <a:xfrm>
                  <a:off x="340" y="3700"/>
                  <a:ext cx="184" cy="184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" name="Oval 11"/>
                <p:cNvSpPr>
                  <a:spLocks noChangeArrowheads="1"/>
                </p:cNvSpPr>
                <p:nvPr/>
              </p:nvSpPr>
              <p:spPr bwMode="grayWhite">
                <a:xfrm>
                  <a:off x="382" y="3742"/>
                  <a:ext cx="24" cy="24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" name="Group 15"/>
              <p:cNvGrpSpPr>
                <a:grpSpLocks/>
              </p:cNvGrpSpPr>
              <p:nvPr/>
            </p:nvGrpSpPr>
            <p:grpSpPr bwMode="auto">
              <a:xfrm>
                <a:off x="131763" y="6038850"/>
                <a:ext cx="444500" cy="444500"/>
                <a:chOff x="83" y="3804"/>
                <a:chExt cx="280" cy="280"/>
              </a:xfrm>
            </p:grpSpPr>
            <p:sp>
              <p:nvSpPr>
                <p:cNvPr id="41" name="Oval 13"/>
                <p:cNvSpPr>
                  <a:spLocks noChangeArrowheads="1"/>
                </p:cNvSpPr>
                <p:nvPr/>
              </p:nvSpPr>
              <p:spPr bwMode="grayWhite">
                <a:xfrm>
                  <a:off x="83" y="3804"/>
                  <a:ext cx="280" cy="28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" name="Oval 14"/>
                <p:cNvSpPr>
                  <a:spLocks noChangeArrowheads="1"/>
                </p:cNvSpPr>
                <p:nvPr/>
              </p:nvSpPr>
              <p:spPr bwMode="grayWhite">
                <a:xfrm>
                  <a:off x="147" y="3868"/>
                  <a:ext cx="39" cy="39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8"/>
              <p:cNvGrpSpPr>
                <a:grpSpLocks/>
              </p:cNvGrpSpPr>
              <p:nvPr/>
            </p:nvGrpSpPr>
            <p:grpSpPr bwMode="auto">
              <a:xfrm>
                <a:off x="2476500" y="6174433"/>
                <a:ext cx="368300" cy="368300"/>
                <a:chOff x="1560" y="4076"/>
                <a:chExt cx="232" cy="232"/>
              </a:xfrm>
            </p:grpSpPr>
            <p:sp>
              <p:nvSpPr>
                <p:cNvPr id="39" name="Oval 16"/>
                <p:cNvSpPr>
                  <a:spLocks noChangeArrowheads="1"/>
                </p:cNvSpPr>
                <p:nvPr/>
              </p:nvSpPr>
              <p:spPr bwMode="grayWhite">
                <a:xfrm>
                  <a:off x="1560" y="4076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0" name="Oval 17"/>
                <p:cNvSpPr>
                  <a:spLocks noChangeArrowheads="1"/>
                </p:cNvSpPr>
                <p:nvPr/>
              </p:nvSpPr>
              <p:spPr bwMode="grayWhite">
                <a:xfrm>
                  <a:off x="1613" y="4129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" name="Group 21"/>
              <p:cNvGrpSpPr>
                <a:grpSpLocks/>
              </p:cNvGrpSpPr>
              <p:nvPr/>
            </p:nvGrpSpPr>
            <p:grpSpPr bwMode="auto">
              <a:xfrm>
                <a:off x="6350" y="4425950"/>
                <a:ext cx="368300" cy="368300"/>
                <a:chOff x="4" y="2788"/>
                <a:chExt cx="232" cy="232"/>
              </a:xfrm>
            </p:grpSpPr>
            <p:sp>
              <p:nvSpPr>
                <p:cNvPr id="37" name="Oval 19"/>
                <p:cNvSpPr>
                  <a:spLocks noChangeArrowheads="1"/>
                </p:cNvSpPr>
                <p:nvPr/>
              </p:nvSpPr>
              <p:spPr bwMode="grayWhite">
                <a:xfrm>
                  <a:off x="4" y="2788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" name="Oval 20"/>
                <p:cNvSpPr>
                  <a:spLocks noChangeArrowheads="1"/>
                </p:cNvSpPr>
                <p:nvPr/>
              </p:nvSpPr>
              <p:spPr bwMode="grayWhite">
                <a:xfrm>
                  <a:off x="57" y="2841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6" name="Group 24"/>
              <p:cNvGrpSpPr>
                <a:grpSpLocks/>
              </p:cNvGrpSpPr>
              <p:nvPr/>
            </p:nvGrpSpPr>
            <p:grpSpPr bwMode="auto">
              <a:xfrm>
                <a:off x="10674350" y="5808663"/>
                <a:ext cx="673100" cy="673100"/>
                <a:chOff x="4132" y="3844"/>
                <a:chExt cx="424" cy="424"/>
              </a:xfrm>
            </p:grpSpPr>
            <p:sp>
              <p:nvSpPr>
                <p:cNvPr id="35" name="Oval 22"/>
                <p:cNvSpPr>
                  <a:spLocks noChangeArrowheads="1"/>
                </p:cNvSpPr>
                <p:nvPr/>
              </p:nvSpPr>
              <p:spPr bwMode="grayWhite">
                <a:xfrm>
                  <a:off x="4132" y="3844"/>
                  <a:ext cx="424" cy="424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" name="Oval 23"/>
                <p:cNvSpPr>
                  <a:spLocks noChangeArrowheads="1"/>
                </p:cNvSpPr>
                <p:nvPr/>
              </p:nvSpPr>
              <p:spPr bwMode="grayWhite">
                <a:xfrm>
                  <a:off x="4228" y="3940"/>
                  <a:ext cx="63" cy="63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7" name="Group 27"/>
              <p:cNvGrpSpPr>
                <a:grpSpLocks/>
              </p:cNvGrpSpPr>
              <p:nvPr/>
            </p:nvGrpSpPr>
            <p:grpSpPr bwMode="auto">
              <a:xfrm>
                <a:off x="10293350" y="6113463"/>
                <a:ext cx="368300" cy="368300"/>
                <a:chOff x="3892" y="4036"/>
                <a:chExt cx="232" cy="232"/>
              </a:xfrm>
            </p:grpSpPr>
            <p:sp>
              <p:nvSpPr>
                <p:cNvPr id="33" name="Oval 25"/>
                <p:cNvSpPr>
                  <a:spLocks noChangeArrowheads="1"/>
                </p:cNvSpPr>
                <p:nvPr/>
              </p:nvSpPr>
              <p:spPr bwMode="grayWhite">
                <a:xfrm>
                  <a:off x="3892" y="4036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" name="Oval 26"/>
                <p:cNvSpPr>
                  <a:spLocks noChangeArrowheads="1"/>
                </p:cNvSpPr>
                <p:nvPr/>
              </p:nvSpPr>
              <p:spPr bwMode="grayWhite">
                <a:xfrm>
                  <a:off x="3945" y="4089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" name="Group 30"/>
              <p:cNvGrpSpPr>
                <a:grpSpLocks/>
              </p:cNvGrpSpPr>
              <p:nvPr/>
            </p:nvGrpSpPr>
            <p:grpSpPr bwMode="auto">
              <a:xfrm>
                <a:off x="11360150" y="5808663"/>
                <a:ext cx="368300" cy="368300"/>
                <a:chOff x="4564" y="3844"/>
                <a:chExt cx="232" cy="232"/>
              </a:xfrm>
            </p:grpSpPr>
            <p:sp>
              <p:nvSpPr>
                <p:cNvPr id="31" name="Oval 28"/>
                <p:cNvSpPr>
                  <a:spLocks noChangeArrowheads="1"/>
                </p:cNvSpPr>
                <p:nvPr/>
              </p:nvSpPr>
              <p:spPr bwMode="grayWhite">
                <a:xfrm>
                  <a:off x="4564" y="3844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" name="Oval 29"/>
                <p:cNvSpPr>
                  <a:spLocks noChangeArrowheads="1"/>
                </p:cNvSpPr>
                <p:nvPr/>
              </p:nvSpPr>
              <p:spPr bwMode="grayWhite">
                <a:xfrm>
                  <a:off x="4617" y="3897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" name="Group 33"/>
              <p:cNvGrpSpPr>
                <a:grpSpLocks/>
              </p:cNvGrpSpPr>
              <p:nvPr/>
            </p:nvGrpSpPr>
            <p:grpSpPr bwMode="auto">
              <a:xfrm>
                <a:off x="11087100" y="1901952"/>
                <a:ext cx="520700" cy="520700"/>
                <a:chOff x="5420" y="1139"/>
                <a:chExt cx="328" cy="328"/>
              </a:xfrm>
            </p:grpSpPr>
            <p:sp>
              <p:nvSpPr>
                <p:cNvPr id="29" name="Oval 31"/>
                <p:cNvSpPr>
                  <a:spLocks noChangeArrowheads="1"/>
                </p:cNvSpPr>
                <p:nvPr/>
              </p:nvSpPr>
              <p:spPr bwMode="grayWhite">
                <a:xfrm>
                  <a:off x="5420" y="1139"/>
                  <a:ext cx="328" cy="328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" name="Oval 32"/>
                <p:cNvSpPr>
                  <a:spLocks noChangeArrowheads="1"/>
                </p:cNvSpPr>
                <p:nvPr/>
              </p:nvSpPr>
              <p:spPr bwMode="grayWhite">
                <a:xfrm>
                  <a:off x="5495" y="1214"/>
                  <a:ext cx="47" cy="47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0" name="Group 36"/>
              <p:cNvGrpSpPr>
                <a:grpSpLocks/>
              </p:cNvGrpSpPr>
              <p:nvPr/>
            </p:nvGrpSpPr>
            <p:grpSpPr bwMode="auto">
              <a:xfrm>
                <a:off x="11176000" y="2614739"/>
                <a:ext cx="215900" cy="215900"/>
                <a:chOff x="5476" y="1588"/>
                <a:chExt cx="136" cy="136"/>
              </a:xfrm>
            </p:grpSpPr>
            <p:sp>
              <p:nvSpPr>
                <p:cNvPr id="27" name="Oval 34"/>
                <p:cNvSpPr>
                  <a:spLocks noChangeArrowheads="1"/>
                </p:cNvSpPr>
                <p:nvPr/>
              </p:nvSpPr>
              <p:spPr bwMode="grayWhite">
                <a:xfrm>
                  <a:off x="5476" y="1588"/>
                  <a:ext cx="136" cy="136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" name="Oval 35"/>
                <p:cNvSpPr>
                  <a:spLocks noChangeArrowheads="1"/>
                </p:cNvSpPr>
                <p:nvPr/>
              </p:nvSpPr>
              <p:spPr bwMode="grayWhite">
                <a:xfrm>
                  <a:off x="5508" y="1620"/>
                  <a:ext cx="16" cy="16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" name="Group 39"/>
              <p:cNvGrpSpPr>
                <a:grpSpLocks/>
              </p:cNvGrpSpPr>
              <p:nvPr/>
            </p:nvGrpSpPr>
            <p:grpSpPr bwMode="auto">
              <a:xfrm>
                <a:off x="1377950" y="6350"/>
                <a:ext cx="520700" cy="520700"/>
                <a:chOff x="868" y="4"/>
                <a:chExt cx="328" cy="328"/>
              </a:xfrm>
            </p:grpSpPr>
            <p:sp>
              <p:nvSpPr>
                <p:cNvPr id="25" name="Oval 37"/>
                <p:cNvSpPr>
                  <a:spLocks noChangeArrowheads="1"/>
                </p:cNvSpPr>
                <p:nvPr/>
              </p:nvSpPr>
              <p:spPr bwMode="grayWhite">
                <a:xfrm>
                  <a:off x="868" y="4"/>
                  <a:ext cx="328" cy="328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" name="Oval 38"/>
                <p:cNvSpPr>
                  <a:spLocks noChangeArrowheads="1"/>
                </p:cNvSpPr>
                <p:nvPr/>
              </p:nvSpPr>
              <p:spPr bwMode="grayWhite">
                <a:xfrm>
                  <a:off x="942" y="78"/>
                  <a:ext cx="48" cy="48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2" name="Group 42"/>
              <p:cNvGrpSpPr>
                <a:grpSpLocks/>
              </p:cNvGrpSpPr>
              <p:nvPr/>
            </p:nvGrpSpPr>
            <p:grpSpPr bwMode="auto">
              <a:xfrm>
                <a:off x="1911350" y="158750"/>
                <a:ext cx="368300" cy="368300"/>
                <a:chOff x="1204" y="100"/>
                <a:chExt cx="232" cy="232"/>
              </a:xfrm>
            </p:grpSpPr>
            <p:sp>
              <p:nvSpPr>
                <p:cNvPr id="23" name="Oval 40"/>
                <p:cNvSpPr>
                  <a:spLocks noChangeArrowheads="1"/>
                </p:cNvSpPr>
                <p:nvPr/>
              </p:nvSpPr>
              <p:spPr bwMode="grayWhite">
                <a:xfrm>
                  <a:off x="1204" y="100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" name="Oval 41"/>
                <p:cNvSpPr>
                  <a:spLocks noChangeArrowheads="1"/>
                </p:cNvSpPr>
                <p:nvPr/>
              </p:nvSpPr>
              <p:spPr bwMode="grayWhite">
                <a:xfrm>
                  <a:off x="1257" y="153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62" name="Group 161"/>
            <p:cNvGrpSpPr/>
            <p:nvPr/>
          </p:nvGrpSpPr>
          <p:grpSpPr>
            <a:xfrm>
              <a:off x="14350" y="-7605"/>
              <a:ext cx="11722100" cy="6536383"/>
              <a:chOff x="14350" y="-7605"/>
              <a:chExt cx="11722100" cy="6536383"/>
            </a:xfrm>
          </p:grpSpPr>
          <p:grpSp>
            <p:nvGrpSpPr>
              <p:cNvPr id="86" name="Group 85"/>
              <p:cNvGrpSpPr/>
              <p:nvPr/>
            </p:nvGrpSpPr>
            <p:grpSpPr>
              <a:xfrm>
                <a:off x="14350" y="5326395"/>
                <a:ext cx="673100" cy="673100"/>
                <a:chOff x="14350" y="5326395"/>
                <a:chExt cx="673100" cy="673100"/>
              </a:xfrm>
            </p:grpSpPr>
            <p:sp>
              <p:nvSpPr>
                <p:cNvPr id="83" name="Oval 7"/>
                <p:cNvSpPr>
                  <a:spLocks noChangeArrowheads="1"/>
                </p:cNvSpPr>
                <p:nvPr/>
              </p:nvSpPr>
              <p:spPr bwMode="grayWhite">
                <a:xfrm>
                  <a:off x="14350" y="5326395"/>
                  <a:ext cx="673100" cy="6731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84" name="Oval 8"/>
                <p:cNvSpPr>
                  <a:spLocks noChangeArrowheads="1"/>
                </p:cNvSpPr>
                <p:nvPr/>
              </p:nvSpPr>
              <p:spPr bwMode="grayWhite">
                <a:xfrm>
                  <a:off x="166750" y="5478795"/>
                  <a:ext cx="100013" cy="100013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7" name="Group 86"/>
              <p:cNvGrpSpPr/>
              <p:nvPr/>
            </p:nvGrpSpPr>
            <p:grpSpPr>
              <a:xfrm>
                <a:off x="547750" y="5859795"/>
                <a:ext cx="292100" cy="292100"/>
                <a:chOff x="547750" y="5859795"/>
                <a:chExt cx="292100" cy="292100"/>
              </a:xfrm>
            </p:grpSpPr>
            <p:sp>
              <p:nvSpPr>
                <p:cNvPr id="81" name="Oval 10"/>
                <p:cNvSpPr>
                  <a:spLocks noChangeArrowheads="1"/>
                </p:cNvSpPr>
                <p:nvPr/>
              </p:nvSpPr>
              <p:spPr bwMode="grayWhite">
                <a:xfrm>
                  <a:off x="547750" y="5859795"/>
                  <a:ext cx="292100" cy="2921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82" name="Oval 11"/>
                <p:cNvSpPr>
                  <a:spLocks noChangeArrowheads="1"/>
                </p:cNvSpPr>
                <p:nvPr/>
              </p:nvSpPr>
              <p:spPr bwMode="grayWhite">
                <a:xfrm>
                  <a:off x="614425" y="5926470"/>
                  <a:ext cx="38100" cy="381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8" name="Group 87"/>
              <p:cNvGrpSpPr/>
              <p:nvPr/>
            </p:nvGrpSpPr>
            <p:grpSpPr>
              <a:xfrm>
                <a:off x="139763" y="6024895"/>
                <a:ext cx="444500" cy="444500"/>
                <a:chOff x="139763" y="6024895"/>
                <a:chExt cx="444500" cy="444500"/>
              </a:xfrm>
            </p:grpSpPr>
            <p:sp>
              <p:nvSpPr>
                <p:cNvPr id="79" name="Oval 13"/>
                <p:cNvSpPr>
                  <a:spLocks noChangeArrowheads="1"/>
                </p:cNvSpPr>
                <p:nvPr/>
              </p:nvSpPr>
              <p:spPr bwMode="grayWhite">
                <a:xfrm>
                  <a:off x="139763" y="6024895"/>
                  <a:ext cx="444500" cy="4445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80" name="Oval 14"/>
                <p:cNvSpPr>
                  <a:spLocks noChangeArrowheads="1"/>
                </p:cNvSpPr>
                <p:nvPr/>
              </p:nvSpPr>
              <p:spPr bwMode="grayWhite">
                <a:xfrm>
                  <a:off x="241363" y="6126495"/>
                  <a:ext cx="61913" cy="61913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9" name="Group 88"/>
              <p:cNvGrpSpPr/>
              <p:nvPr/>
            </p:nvGrpSpPr>
            <p:grpSpPr>
              <a:xfrm>
                <a:off x="2484500" y="6160478"/>
                <a:ext cx="368300" cy="368300"/>
                <a:chOff x="2484500" y="6160478"/>
                <a:chExt cx="368300" cy="368300"/>
              </a:xfrm>
            </p:grpSpPr>
            <p:sp>
              <p:nvSpPr>
                <p:cNvPr id="77" name="Oval 16"/>
                <p:cNvSpPr>
                  <a:spLocks noChangeArrowheads="1"/>
                </p:cNvSpPr>
                <p:nvPr/>
              </p:nvSpPr>
              <p:spPr bwMode="grayWhite">
                <a:xfrm>
                  <a:off x="2484500" y="6160478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8" name="Oval 17"/>
                <p:cNvSpPr>
                  <a:spLocks noChangeArrowheads="1"/>
                </p:cNvSpPr>
                <p:nvPr/>
              </p:nvSpPr>
              <p:spPr bwMode="grayWhite">
                <a:xfrm>
                  <a:off x="2568638" y="6244616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0" name="Group 89"/>
              <p:cNvGrpSpPr/>
              <p:nvPr/>
            </p:nvGrpSpPr>
            <p:grpSpPr>
              <a:xfrm>
                <a:off x="14350" y="4411995"/>
                <a:ext cx="368300" cy="368300"/>
                <a:chOff x="14350" y="4411995"/>
                <a:chExt cx="368300" cy="368300"/>
              </a:xfrm>
            </p:grpSpPr>
            <p:sp>
              <p:nvSpPr>
                <p:cNvPr id="75" name="Oval 19"/>
                <p:cNvSpPr>
                  <a:spLocks noChangeArrowheads="1"/>
                </p:cNvSpPr>
                <p:nvPr/>
              </p:nvSpPr>
              <p:spPr bwMode="grayWhite">
                <a:xfrm>
                  <a:off x="14350" y="4411995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6" name="Oval 20"/>
                <p:cNvSpPr>
                  <a:spLocks noChangeArrowheads="1"/>
                </p:cNvSpPr>
                <p:nvPr/>
              </p:nvSpPr>
              <p:spPr bwMode="grayWhite">
                <a:xfrm>
                  <a:off x="98488" y="4496133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1" name="Group 90"/>
              <p:cNvGrpSpPr/>
              <p:nvPr/>
            </p:nvGrpSpPr>
            <p:grpSpPr>
              <a:xfrm>
                <a:off x="10682350" y="5794708"/>
                <a:ext cx="673100" cy="673100"/>
                <a:chOff x="10682350" y="5794708"/>
                <a:chExt cx="673100" cy="673100"/>
              </a:xfrm>
            </p:grpSpPr>
            <p:sp>
              <p:nvSpPr>
                <p:cNvPr id="73" name="Oval 22"/>
                <p:cNvSpPr>
                  <a:spLocks noChangeArrowheads="1"/>
                </p:cNvSpPr>
                <p:nvPr/>
              </p:nvSpPr>
              <p:spPr bwMode="grayWhite">
                <a:xfrm>
                  <a:off x="10682350" y="5794708"/>
                  <a:ext cx="673100" cy="6731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4" name="Oval 23"/>
                <p:cNvSpPr>
                  <a:spLocks noChangeArrowheads="1"/>
                </p:cNvSpPr>
                <p:nvPr/>
              </p:nvSpPr>
              <p:spPr bwMode="grayWhite">
                <a:xfrm>
                  <a:off x="10834750" y="5947108"/>
                  <a:ext cx="100013" cy="100013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2" name="Group 91"/>
              <p:cNvGrpSpPr/>
              <p:nvPr/>
            </p:nvGrpSpPr>
            <p:grpSpPr>
              <a:xfrm>
                <a:off x="10301350" y="6099508"/>
                <a:ext cx="368300" cy="368300"/>
                <a:chOff x="10301350" y="6099508"/>
                <a:chExt cx="368300" cy="368300"/>
              </a:xfrm>
            </p:grpSpPr>
            <p:sp>
              <p:nvSpPr>
                <p:cNvPr id="71" name="Oval 25"/>
                <p:cNvSpPr>
                  <a:spLocks noChangeArrowheads="1"/>
                </p:cNvSpPr>
                <p:nvPr/>
              </p:nvSpPr>
              <p:spPr bwMode="grayWhite">
                <a:xfrm>
                  <a:off x="10301350" y="6099508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2" name="Oval 26"/>
                <p:cNvSpPr>
                  <a:spLocks noChangeArrowheads="1"/>
                </p:cNvSpPr>
                <p:nvPr/>
              </p:nvSpPr>
              <p:spPr bwMode="grayWhite">
                <a:xfrm>
                  <a:off x="10385488" y="6183646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3" name="Group 92"/>
              <p:cNvGrpSpPr/>
              <p:nvPr/>
            </p:nvGrpSpPr>
            <p:grpSpPr>
              <a:xfrm>
                <a:off x="11368150" y="5794708"/>
                <a:ext cx="368300" cy="368300"/>
                <a:chOff x="11368150" y="5794708"/>
                <a:chExt cx="368300" cy="368300"/>
              </a:xfrm>
            </p:grpSpPr>
            <p:sp>
              <p:nvSpPr>
                <p:cNvPr id="69" name="Oval 28"/>
                <p:cNvSpPr>
                  <a:spLocks noChangeArrowheads="1"/>
                </p:cNvSpPr>
                <p:nvPr/>
              </p:nvSpPr>
              <p:spPr bwMode="grayWhite">
                <a:xfrm>
                  <a:off x="11368150" y="5794708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0" name="Oval 29"/>
                <p:cNvSpPr>
                  <a:spLocks noChangeArrowheads="1"/>
                </p:cNvSpPr>
                <p:nvPr/>
              </p:nvSpPr>
              <p:spPr bwMode="grayWhite">
                <a:xfrm>
                  <a:off x="11452288" y="5878846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4" name="Group 93"/>
              <p:cNvGrpSpPr/>
              <p:nvPr/>
            </p:nvGrpSpPr>
            <p:grpSpPr>
              <a:xfrm>
                <a:off x="11095100" y="1887997"/>
                <a:ext cx="520700" cy="520700"/>
                <a:chOff x="11095100" y="1887997"/>
                <a:chExt cx="520700" cy="520700"/>
              </a:xfrm>
            </p:grpSpPr>
            <p:sp>
              <p:nvSpPr>
                <p:cNvPr id="67" name="Oval 31"/>
                <p:cNvSpPr>
                  <a:spLocks noChangeArrowheads="1"/>
                </p:cNvSpPr>
                <p:nvPr/>
              </p:nvSpPr>
              <p:spPr bwMode="grayWhite">
                <a:xfrm>
                  <a:off x="11095100" y="1887997"/>
                  <a:ext cx="520700" cy="5207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8" name="Oval 32"/>
                <p:cNvSpPr>
                  <a:spLocks noChangeArrowheads="1"/>
                </p:cNvSpPr>
                <p:nvPr/>
              </p:nvSpPr>
              <p:spPr bwMode="grayWhite">
                <a:xfrm>
                  <a:off x="11214163" y="2007060"/>
                  <a:ext cx="74613" cy="74613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5" name="Group 94"/>
              <p:cNvGrpSpPr/>
              <p:nvPr/>
            </p:nvGrpSpPr>
            <p:grpSpPr>
              <a:xfrm>
                <a:off x="11184000" y="2600784"/>
                <a:ext cx="215900" cy="215900"/>
                <a:chOff x="11184000" y="2600784"/>
                <a:chExt cx="215900" cy="215900"/>
              </a:xfrm>
            </p:grpSpPr>
            <p:sp>
              <p:nvSpPr>
                <p:cNvPr id="65" name="Oval 34"/>
                <p:cNvSpPr>
                  <a:spLocks noChangeArrowheads="1"/>
                </p:cNvSpPr>
                <p:nvPr/>
              </p:nvSpPr>
              <p:spPr bwMode="grayWhite">
                <a:xfrm>
                  <a:off x="11184000" y="2600784"/>
                  <a:ext cx="215900" cy="2159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6" name="Oval 35"/>
                <p:cNvSpPr>
                  <a:spLocks noChangeArrowheads="1"/>
                </p:cNvSpPr>
                <p:nvPr/>
              </p:nvSpPr>
              <p:spPr bwMode="grayWhite">
                <a:xfrm>
                  <a:off x="11234800" y="2651584"/>
                  <a:ext cx="25400" cy="254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60" name="Group 159"/>
              <p:cNvGrpSpPr/>
              <p:nvPr/>
            </p:nvGrpSpPr>
            <p:grpSpPr>
              <a:xfrm>
                <a:off x="1385950" y="-7605"/>
                <a:ext cx="520700" cy="520700"/>
                <a:chOff x="1385950" y="-7605"/>
                <a:chExt cx="520700" cy="520700"/>
              </a:xfrm>
            </p:grpSpPr>
            <p:sp>
              <p:nvSpPr>
                <p:cNvPr id="63" name="Oval 37"/>
                <p:cNvSpPr>
                  <a:spLocks noChangeArrowheads="1"/>
                </p:cNvSpPr>
                <p:nvPr/>
              </p:nvSpPr>
              <p:spPr bwMode="grayWhite">
                <a:xfrm>
                  <a:off x="1385950" y="-7605"/>
                  <a:ext cx="520700" cy="5207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4" name="Oval 38"/>
                <p:cNvSpPr>
                  <a:spLocks noChangeArrowheads="1"/>
                </p:cNvSpPr>
                <p:nvPr/>
              </p:nvSpPr>
              <p:spPr bwMode="grayWhite">
                <a:xfrm>
                  <a:off x="1503425" y="109870"/>
                  <a:ext cx="76200" cy="762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61" name="Group 160"/>
              <p:cNvGrpSpPr/>
              <p:nvPr/>
            </p:nvGrpSpPr>
            <p:grpSpPr>
              <a:xfrm>
                <a:off x="1919350" y="144795"/>
                <a:ext cx="368300" cy="368300"/>
                <a:chOff x="1919350" y="144795"/>
                <a:chExt cx="368300" cy="368300"/>
              </a:xfrm>
            </p:grpSpPr>
            <p:sp>
              <p:nvSpPr>
                <p:cNvPr id="61" name="Oval 40"/>
                <p:cNvSpPr>
                  <a:spLocks noChangeArrowheads="1"/>
                </p:cNvSpPr>
                <p:nvPr/>
              </p:nvSpPr>
              <p:spPr bwMode="grayWhite">
                <a:xfrm>
                  <a:off x="1919350" y="144795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2" name="Oval 41"/>
                <p:cNvSpPr>
                  <a:spLocks noChangeArrowheads="1"/>
                </p:cNvSpPr>
                <p:nvPr/>
              </p:nvSpPr>
              <p:spPr bwMode="grayWhite">
                <a:xfrm>
                  <a:off x="2003488" y="228933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901952"/>
            <a:ext cx="9509760" cy="4127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1120" y="6598763"/>
            <a:ext cx="7159752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598763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513C09FF-A05A-44B7-B7F9-9715502B619B}" type="datetime1">
              <a:rPr lang="en-US" smtClean="0"/>
              <a:pPr/>
              <a:t>10/10/2018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10800" y="6598763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C749032-2A07-4AE8-BA90-74324CAE0C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658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60604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295400" y="2735592"/>
            <a:ext cx="9601200" cy="172409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B0F0"/>
                </a:solidFill>
              </a:rPr>
              <a:t>Topic: </a:t>
            </a:r>
            <a:r>
              <a:rPr lang="en-US" dirty="0" smtClean="0"/>
              <a:t>Rounding Decimals</a:t>
            </a:r>
            <a:br>
              <a:rPr lang="en-US" dirty="0" smtClean="0"/>
            </a:br>
            <a:r>
              <a:rPr lang="en-US" sz="4900" dirty="0" smtClean="0">
                <a:solidFill>
                  <a:srgbClr val="00B0F0"/>
                </a:solidFill>
              </a:rPr>
              <a:t>EQ: </a:t>
            </a:r>
            <a:r>
              <a:rPr lang="en-US" sz="4900" dirty="0" smtClean="0"/>
              <a:t>How do I round decimals to a given number of places?</a:t>
            </a:r>
            <a:endParaRPr lang="en-US" sz="4900" dirty="0"/>
          </a:p>
        </p:txBody>
      </p:sp>
    </p:spTree>
    <p:extLst>
      <p:ext uri="{BB962C8B-B14F-4D97-AF65-F5344CB8AC3E}">
        <p14:creationId xmlns:p14="http://schemas.microsoft.com/office/powerpoint/2010/main" val="399801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 txBox="1">
            <a:spLocks/>
          </p:cNvSpPr>
          <p:nvPr/>
        </p:nvSpPr>
        <p:spPr>
          <a:xfrm>
            <a:off x="1418705" y="668528"/>
            <a:ext cx="9354589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00B0F0"/>
                </a:solidFill>
              </a:rPr>
              <a:t>Topic: </a:t>
            </a:r>
            <a:r>
              <a:rPr lang="en-US" smtClean="0"/>
              <a:t>Rounding Decimals</a:t>
            </a:r>
            <a:br>
              <a:rPr lang="en-US" smtClean="0"/>
            </a:br>
            <a:r>
              <a:rPr lang="en-US" sz="3600" smtClean="0">
                <a:solidFill>
                  <a:srgbClr val="00B0F0"/>
                </a:solidFill>
              </a:rPr>
              <a:t>EQ: </a:t>
            </a:r>
            <a:r>
              <a:rPr lang="en-US" sz="3600" smtClean="0"/>
              <a:t>How do I round decimals to a given number of places?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976582" y="2041236"/>
            <a:ext cx="18473" cy="48167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2041236"/>
            <a:ext cx="1219200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84727" y="2443126"/>
            <a:ext cx="1625600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dirty="0" smtClean="0"/>
              <a:t>Real life application?</a:t>
            </a:r>
            <a:endParaRPr lang="en-AU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336800" y="2567710"/>
            <a:ext cx="8285018" cy="3461870"/>
          </a:xfrm>
        </p:spPr>
        <p:txBody>
          <a:bodyPr>
            <a:normAutofit/>
          </a:bodyPr>
          <a:lstStyle/>
          <a:p>
            <a:r>
              <a:rPr lang="en-US" sz="2400" dirty="0"/>
              <a:t>We write money using decimal notation, usually with </a:t>
            </a:r>
            <a:r>
              <a:rPr lang="en-US" sz="2400" b="1" dirty="0"/>
              <a:t>2 decimal places</a:t>
            </a:r>
            <a:endParaRPr lang="en-AU" sz="2400" b="1" dirty="0"/>
          </a:p>
        </p:txBody>
      </p:sp>
      <p:pic>
        <p:nvPicPr>
          <p:cNvPr id="8" name="Picture 2" descr="https://attachment.outlook.office.net/owa/abigail.stephenson@education.wa.edu.au/service.svc/s/GetFileAttachment?id=AAMkADEzYjY3ZTkxLTU4ZDItNDQ2Zi1iMDU4LTI0NjU4M2RhYjVhZABGAAAAAAD2gT2V%2B3oLS4BNGm7iGS7MBwCD1bge3GTkS67g2NQG8QcuAAAAAAEMAACD1bge3GTkS67g2NQG8QcuAAA2RbniAAABEgAQADRQVFXmTghNkQjR5q0MEwE%3D&amp;X-OWA-CANARY=qNPFBBtZBEKR-wr_NDuSzrAOHqZxLtYYiynFk194BBSCKVM-xYTu7lTvzu_QyK8ZrzZfKsnWFrA.&amp;token=eyJhbGciOiJSUzI1NiIsImtpZCI6IjA2MDBGOUY2NzQ2MjA3MzdFNzM0MDRFMjg3QzQ1QTgxOENCN0NFQjgiLCJ4NXQiOiJCZ0Q1OW5SaUJ6Zm5OQVRpaDhSYWdZeTN6cmciLCJ0eXAiOiJKV1QifQ.eyJ2ZXIiOiJFeGNoYW5nZS5DYWxsYmFjay5WMSIsImFwcGN0eHNlbmRlciI6Ik93YURvd25sb2FkQGUwODAxNmY5LWQxZmQtNGNiYi04M2IwLWI3NmViNDM2MTYyNyIsImFwcGN0eCI6IntcIm1zZXhjaHByb3RcIjpcIm93YVwiLFwicHJpbWFyeXNpZFwiOlwiUy0xLTUtMjEtMzU1MTY5NTg2NC02NjU3Njk5NDMtMjU1MjExMTM1MC0xNzk3NTcxNVwiLFwicHVpZFwiOlwiMTE1Mzk3NzAyNTc3ODAxNTM0OVwiLFwib2lkXCI6XCI5MTZhZmJmMi1lMmZmLTRhYTQtOTA5Ni0zZGVkMzJmM2NlOGFcIixcInNjb3BlXCI6XCJPd2FEb3dubG9hZFwifSIsIm5iZiI6MTUzOTE0OTQ2MSwiZXhwIjoxNTM5MTUwMDYxLCJpc3MiOiIwMDAwMDAwMi0wMDAwLTBmZjEtY2UwMC0wMDAwMDAwMDAwMDBAZTA4MDE2ZjktZDFmZC00Y2JiLTgzYjAtYjc2ZWI0MzYxNjI3IiwiYXVkIjoiMDAwMDAwMDItMDAwMC0wZmYxLWNlMDAtMDAwMDAwMDAwMDAwL2F0dGFjaG1lbnQub3V0bG9vay5vZmZpY2UubmV0QGUwODAxNmY5LWQxZmQtNGNiYi04M2IwLWI3NmViNDM2MTYyNyJ9.qyi6stHjO8F_ZglB5nkdNmIn1UMh6hvztGTVcobe7Z-fTHFkLF20NGlFaTdTf3JgLIPW-2LA0Ed15apfpbkSkZCXU69uqthVXgMaEfkdOedJBheZdFO5O5TfiB3xjN_j5KfgzV1WGA0NpVVyPXtdJM2SEIIeWnb-lBYt1xD40WbsGZQp7jC0SXW9N0wQEnxWWbbFhzL47q8yFbPovbzCQomF0FSLDMjirkg-fP5GPsyMpXVLXUmNlrU6s8zHH8S840308_J2rY54vSfYCHLYl6AB5Ia1A-oTgyDSrMkW_umytTl8CC7Yz1z42DIqTeWs007dFcPVvHXzeGCT_Ks5ng&amp;owa=outlook.office.com&amp;isImagePreview=Tru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" t="4914" b="6679"/>
          <a:stretch/>
        </p:blipFill>
        <p:spPr bwMode="auto">
          <a:xfrm>
            <a:off x="2272144" y="3740728"/>
            <a:ext cx="8934355" cy="2503054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5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solidFill>
                  <a:srgbClr val="00B0F0"/>
                </a:solidFill>
              </a:rPr>
              <a:t>Left-Hand-Side</a:t>
            </a:r>
            <a:r>
              <a:rPr lang="en-AU" dirty="0" smtClean="0"/>
              <a:t> Task 3</a:t>
            </a:r>
            <a:endParaRPr lang="en-A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20" y="2001194"/>
            <a:ext cx="8458200" cy="20193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120" y="4320904"/>
            <a:ext cx="629602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Challenge Questions!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5" y="2005301"/>
            <a:ext cx="6229350" cy="2219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825" y="4529143"/>
            <a:ext cx="11029950" cy="17716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218" y="2043401"/>
            <a:ext cx="38100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1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18705" y="668528"/>
            <a:ext cx="9354589" cy="123342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Topic: </a:t>
            </a:r>
            <a:r>
              <a:rPr lang="en-US" dirty="0"/>
              <a:t>Rounding Decimals</a:t>
            </a:r>
            <a:br>
              <a:rPr lang="en-US" dirty="0"/>
            </a:br>
            <a:r>
              <a:rPr lang="en-US" sz="3600" dirty="0">
                <a:solidFill>
                  <a:srgbClr val="00B0F0"/>
                </a:solidFill>
              </a:rPr>
              <a:t>EQ: </a:t>
            </a:r>
            <a:r>
              <a:rPr lang="en-US" sz="3600" dirty="0"/>
              <a:t>How do I round decimals to a given number of places?</a:t>
            </a:r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1976582" y="2041236"/>
            <a:ext cx="18473" cy="48167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2041236"/>
            <a:ext cx="1219200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40145" y="2530871"/>
            <a:ext cx="1394691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dirty="0" smtClean="0"/>
              <a:t>What is a decimal?</a:t>
            </a:r>
            <a:endParaRPr lang="en-AU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91" y="2530871"/>
            <a:ext cx="8175769" cy="14299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7019" y="4687563"/>
            <a:ext cx="1838036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dirty="0" smtClean="0"/>
              <a:t>Decimals and place value?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0691" y="4483553"/>
            <a:ext cx="9395691" cy="170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18705" y="668528"/>
            <a:ext cx="9354589" cy="123342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Topic: </a:t>
            </a:r>
            <a:r>
              <a:rPr lang="en-US" dirty="0"/>
              <a:t>Rounding Decimals</a:t>
            </a:r>
            <a:br>
              <a:rPr lang="en-US" dirty="0"/>
            </a:br>
            <a:r>
              <a:rPr lang="en-US" sz="3600" dirty="0">
                <a:solidFill>
                  <a:srgbClr val="00B0F0"/>
                </a:solidFill>
              </a:rPr>
              <a:t>EQ: </a:t>
            </a:r>
            <a:r>
              <a:rPr lang="en-US" sz="3600" dirty="0"/>
              <a:t>How do I round decimals to a given number of places?</a:t>
            </a:r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1976582" y="2041236"/>
            <a:ext cx="18473" cy="48167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2041236"/>
            <a:ext cx="1219200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6218" y="2530871"/>
            <a:ext cx="1662546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dirty="0" smtClean="0"/>
              <a:t>Why is this important?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682" y="2530871"/>
            <a:ext cx="9395691" cy="170068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758786" y="4352170"/>
            <a:ext cx="8669482" cy="18158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sz="2800" dirty="0" smtClean="0"/>
              <a:t>If you are asked to round a number to the </a:t>
            </a:r>
            <a:r>
              <a:rPr lang="en-AU" sz="2800" b="1" dirty="0" smtClean="0"/>
              <a:t>nearest hundredth</a:t>
            </a:r>
            <a:r>
              <a:rPr lang="en-AU" sz="2800" dirty="0" smtClean="0"/>
              <a:t>, knowing your place value vocabulary will ensure that you know that </a:t>
            </a:r>
            <a:r>
              <a:rPr lang="en-AU" sz="2800" b="1" dirty="0" smtClean="0"/>
              <a:t>means 2 decimal places</a:t>
            </a:r>
            <a:endParaRPr lang="en-AU" sz="2800" b="1" dirty="0"/>
          </a:p>
        </p:txBody>
      </p:sp>
    </p:spTree>
    <p:extLst>
      <p:ext uri="{BB962C8B-B14F-4D97-AF65-F5344CB8AC3E}">
        <p14:creationId xmlns:p14="http://schemas.microsoft.com/office/powerpoint/2010/main" val="203602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solidFill>
                  <a:srgbClr val="00B0F0"/>
                </a:solidFill>
              </a:rPr>
              <a:t>Left-Hand-Side</a:t>
            </a:r>
            <a:r>
              <a:rPr lang="en-AU" dirty="0" smtClean="0"/>
              <a:t> Task 1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1120" y="1901952"/>
            <a:ext cx="9509760" cy="4526557"/>
          </a:xfrm>
        </p:spPr>
        <p:txBody>
          <a:bodyPr>
            <a:normAutofit lnSpcReduction="10000"/>
          </a:bodyPr>
          <a:lstStyle/>
          <a:p>
            <a:r>
              <a:rPr lang="en-AU" sz="2800" b="1" dirty="0" smtClean="0"/>
              <a:t>If you are asked to round to the following, how many decimal points will there be?</a:t>
            </a:r>
          </a:p>
          <a:p>
            <a:pPr lvl="1">
              <a:lnSpc>
                <a:spcPct val="150000"/>
              </a:lnSpc>
            </a:pPr>
            <a:r>
              <a:rPr lang="en-AU" sz="2800" b="1" dirty="0" smtClean="0">
                <a:solidFill>
                  <a:srgbClr val="00B050"/>
                </a:solidFill>
              </a:rPr>
              <a:t>Tenth</a:t>
            </a:r>
          </a:p>
          <a:p>
            <a:pPr lvl="1">
              <a:lnSpc>
                <a:spcPct val="150000"/>
              </a:lnSpc>
            </a:pPr>
            <a:r>
              <a:rPr lang="en-AU" sz="2800" b="1" dirty="0">
                <a:solidFill>
                  <a:srgbClr val="00B050"/>
                </a:solidFill>
              </a:rPr>
              <a:t>Millionth</a:t>
            </a:r>
          </a:p>
          <a:p>
            <a:pPr lvl="1">
              <a:lnSpc>
                <a:spcPct val="150000"/>
              </a:lnSpc>
            </a:pPr>
            <a:r>
              <a:rPr lang="en-AU" sz="2800" b="1" dirty="0" smtClean="0">
                <a:solidFill>
                  <a:srgbClr val="00B050"/>
                </a:solidFill>
              </a:rPr>
              <a:t>Thousandth</a:t>
            </a:r>
          </a:p>
          <a:p>
            <a:pPr lvl="1">
              <a:lnSpc>
                <a:spcPct val="150000"/>
              </a:lnSpc>
            </a:pPr>
            <a:r>
              <a:rPr lang="en-AU" sz="2800" b="1" dirty="0" smtClean="0">
                <a:solidFill>
                  <a:srgbClr val="00B050"/>
                </a:solidFill>
              </a:rPr>
              <a:t>Hundred Thousandth</a:t>
            </a:r>
          </a:p>
          <a:p>
            <a:pPr lvl="1">
              <a:lnSpc>
                <a:spcPct val="150000"/>
              </a:lnSpc>
            </a:pPr>
            <a:r>
              <a:rPr lang="en-AU" sz="2800" b="1" dirty="0" smtClean="0">
                <a:solidFill>
                  <a:srgbClr val="00B050"/>
                </a:solidFill>
              </a:rPr>
              <a:t>Hundredth</a:t>
            </a:r>
            <a:endParaRPr lang="en-AU" sz="2800" b="1" dirty="0">
              <a:solidFill>
                <a:srgbClr val="00B050"/>
              </a:solidFill>
            </a:endParaRPr>
          </a:p>
          <a:p>
            <a:pPr marL="45720" indent="0">
              <a:buNone/>
            </a:pPr>
            <a:endParaRPr lang="en-AU" sz="2800" b="1" dirty="0"/>
          </a:p>
        </p:txBody>
      </p:sp>
      <p:sp>
        <p:nvSpPr>
          <p:cNvPr id="5" name="Oval 4"/>
          <p:cNvSpPr/>
          <p:nvPr/>
        </p:nvSpPr>
        <p:spPr>
          <a:xfrm>
            <a:off x="3131126" y="2715489"/>
            <a:ext cx="794327" cy="72043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b="1" dirty="0" smtClean="0"/>
              <a:t>1</a:t>
            </a:r>
            <a:endParaRPr lang="en-AU" sz="2800" b="1" dirty="0"/>
          </a:p>
        </p:txBody>
      </p:sp>
      <p:sp>
        <p:nvSpPr>
          <p:cNvPr id="6" name="Oval 5"/>
          <p:cNvSpPr/>
          <p:nvPr/>
        </p:nvSpPr>
        <p:spPr>
          <a:xfrm>
            <a:off x="3648364" y="3435925"/>
            <a:ext cx="794327" cy="72043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b="1" dirty="0"/>
              <a:t>6</a:t>
            </a:r>
          </a:p>
        </p:txBody>
      </p:sp>
      <p:sp>
        <p:nvSpPr>
          <p:cNvPr id="7" name="Oval 6"/>
          <p:cNvSpPr/>
          <p:nvPr/>
        </p:nvSpPr>
        <p:spPr>
          <a:xfrm>
            <a:off x="4170219" y="4165230"/>
            <a:ext cx="794327" cy="72043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b="1" dirty="0"/>
              <a:t>3</a:t>
            </a:r>
          </a:p>
        </p:txBody>
      </p:sp>
      <p:sp>
        <p:nvSpPr>
          <p:cNvPr id="8" name="Oval 7"/>
          <p:cNvSpPr/>
          <p:nvPr/>
        </p:nvSpPr>
        <p:spPr>
          <a:xfrm>
            <a:off x="5698836" y="4909126"/>
            <a:ext cx="794327" cy="72043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b="1" dirty="0"/>
              <a:t>5</a:t>
            </a:r>
          </a:p>
        </p:txBody>
      </p:sp>
      <p:sp>
        <p:nvSpPr>
          <p:cNvPr id="9" name="Oval 8"/>
          <p:cNvSpPr/>
          <p:nvPr/>
        </p:nvSpPr>
        <p:spPr>
          <a:xfrm>
            <a:off x="3925453" y="5629562"/>
            <a:ext cx="794327" cy="72043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b="1" dirty="0"/>
              <a:t>2</a:t>
            </a:r>
          </a:p>
        </p:txBody>
      </p:sp>
      <p:sp>
        <p:nvSpPr>
          <p:cNvPr id="10" name="Cloud 9"/>
          <p:cNvSpPr/>
          <p:nvPr/>
        </p:nvSpPr>
        <p:spPr>
          <a:xfrm rot="984740">
            <a:off x="9550400" y="306094"/>
            <a:ext cx="2327564" cy="1394690"/>
          </a:xfrm>
          <a:prstGeom prst="clou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200" b="1" dirty="0" smtClean="0"/>
              <a:t>3 Minutes</a:t>
            </a:r>
            <a:endParaRPr lang="en-AU" sz="2200" b="1" dirty="0"/>
          </a:p>
        </p:txBody>
      </p:sp>
    </p:spTree>
    <p:extLst>
      <p:ext uri="{BB962C8B-B14F-4D97-AF65-F5344CB8AC3E}">
        <p14:creationId xmlns:p14="http://schemas.microsoft.com/office/powerpoint/2010/main" val="149024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5818" y="2041235"/>
            <a:ext cx="9509760" cy="4535056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B0F0"/>
                </a:solidFill>
              </a:rPr>
              <a:t>Step </a:t>
            </a:r>
            <a:r>
              <a:rPr lang="en-US" sz="2400" b="1" dirty="0">
                <a:solidFill>
                  <a:srgbClr val="00B0F0"/>
                </a:solidFill>
              </a:rPr>
              <a:t>1 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r>
              <a:rPr lang="en-US" sz="2400" b="1" dirty="0" smtClean="0"/>
              <a:t>Determine </a:t>
            </a:r>
            <a:r>
              <a:rPr lang="en-US" sz="2400" b="1" dirty="0"/>
              <a:t>the number of decimal places </a:t>
            </a:r>
            <a:r>
              <a:rPr lang="en-US" sz="2400" dirty="0"/>
              <a:t>that you are </a:t>
            </a:r>
            <a:r>
              <a:rPr lang="en-US" sz="2400" b="1" dirty="0"/>
              <a:t>required to round to</a:t>
            </a:r>
            <a:r>
              <a:rPr lang="en-US" sz="2400" dirty="0" smtClean="0"/>
              <a:t>.</a:t>
            </a:r>
            <a:endParaRPr lang="en-US" sz="2400" dirty="0"/>
          </a:p>
          <a:p>
            <a:pPr marL="4572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Step 2 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r>
              <a:rPr lang="en-US" sz="2400" b="1" dirty="0" smtClean="0"/>
              <a:t>Look </a:t>
            </a:r>
            <a:r>
              <a:rPr lang="en-US" sz="2400" b="1" dirty="0"/>
              <a:t>at the next digit to the right of the one that you are rounding to.</a:t>
            </a:r>
            <a:r>
              <a:rPr lang="en-US" sz="2400" dirty="0"/>
              <a:t> If </a:t>
            </a:r>
            <a:r>
              <a:rPr lang="en-US" sz="2400" dirty="0" smtClean="0"/>
              <a:t>the </a:t>
            </a:r>
            <a:r>
              <a:rPr lang="en-US" sz="2400" dirty="0"/>
              <a:t>digit is:</a:t>
            </a:r>
          </a:p>
          <a:p>
            <a:pPr lvl="1"/>
            <a:r>
              <a:rPr lang="en-US" sz="2400" dirty="0" smtClean="0"/>
              <a:t> </a:t>
            </a:r>
            <a:r>
              <a:rPr lang="en-US" sz="2400" b="1" dirty="0"/>
              <a:t>L</a:t>
            </a:r>
            <a:r>
              <a:rPr lang="en-US" sz="2400" b="1" dirty="0" smtClean="0"/>
              <a:t>ess than 5, </a:t>
            </a:r>
            <a:r>
              <a:rPr lang="en-US" sz="2400" b="1" dirty="0"/>
              <a:t>then leave the digit </a:t>
            </a:r>
            <a:r>
              <a:rPr lang="en-US" sz="2400" dirty="0" smtClean="0"/>
              <a:t>being</a:t>
            </a:r>
            <a:r>
              <a:rPr lang="en-US" sz="2400" b="1" dirty="0" smtClean="0"/>
              <a:t> </a:t>
            </a:r>
            <a:r>
              <a:rPr lang="en-US" sz="2400" dirty="0" smtClean="0"/>
              <a:t>considered as </a:t>
            </a:r>
            <a:r>
              <a:rPr lang="en-US" sz="2400" dirty="0"/>
              <a:t>is and delete all </a:t>
            </a:r>
            <a:r>
              <a:rPr lang="en-US" sz="2400" dirty="0" smtClean="0"/>
              <a:t>digits </a:t>
            </a:r>
            <a:r>
              <a:rPr lang="en-AU" sz="2400" dirty="0" smtClean="0"/>
              <a:t>after </a:t>
            </a:r>
            <a:r>
              <a:rPr lang="en-AU" sz="2400" dirty="0"/>
              <a:t>it</a:t>
            </a:r>
          </a:p>
          <a:p>
            <a:pPr lvl="1"/>
            <a:r>
              <a:rPr lang="en-US" sz="2400" b="1" dirty="0" smtClean="0"/>
              <a:t>5 or greater, </a:t>
            </a:r>
            <a:r>
              <a:rPr lang="en-US" sz="2400" b="1" dirty="0"/>
              <a:t>then increase the digit </a:t>
            </a:r>
            <a:r>
              <a:rPr lang="en-US" sz="2400" b="1" dirty="0" smtClean="0"/>
              <a:t>being considered by </a:t>
            </a:r>
            <a:r>
              <a:rPr lang="en-US" sz="2400" b="1" dirty="0"/>
              <a:t>one </a:t>
            </a:r>
            <a:r>
              <a:rPr lang="en-US" sz="2400" dirty="0"/>
              <a:t>and delete </a:t>
            </a:r>
            <a:r>
              <a:rPr lang="en-US" sz="2400" dirty="0" smtClean="0"/>
              <a:t>all </a:t>
            </a:r>
            <a:r>
              <a:rPr lang="en-AU" sz="2400" dirty="0" smtClean="0"/>
              <a:t>digits </a:t>
            </a:r>
            <a:r>
              <a:rPr lang="en-AU" sz="2400" dirty="0"/>
              <a:t>after it.</a:t>
            </a:r>
          </a:p>
        </p:txBody>
      </p:sp>
      <p:sp>
        <p:nvSpPr>
          <p:cNvPr id="4" name="Title 12"/>
          <p:cNvSpPr txBox="1">
            <a:spLocks/>
          </p:cNvSpPr>
          <p:nvPr/>
        </p:nvSpPr>
        <p:spPr>
          <a:xfrm>
            <a:off x="1418705" y="668528"/>
            <a:ext cx="9354589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00B0F0"/>
                </a:solidFill>
              </a:rPr>
              <a:t>Topic: </a:t>
            </a:r>
            <a:r>
              <a:rPr lang="en-US" smtClean="0"/>
              <a:t>Rounding Decimals</a:t>
            </a:r>
            <a:br>
              <a:rPr lang="en-US" smtClean="0"/>
            </a:br>
            <a:r>
              <a:rPr lang="en-US" sz="3600" smtClean="0">
                <a:solidFill>
                  <a:srgbClr val="00B0F0"/>
                </a:solidFill>
              </a:rPr>
              <a:t>EQ: </a:t>
            </a:r>
            <a:r>
              <a:rPr lang="en-US" sz="3600" smtClean="0"/>
              <a:t>How do I round decimals to a given number of places?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976582" y="2041236"/>
            <a:ext cx="18473" cy="48167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2041236"/>
            <a:ext cx="1219200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84727" y="2581625"/>
            <a:ext cx="1625600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dirty="0" smtClean="0"/>
              <a:t>Method?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754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18705" y="668528"/>
            <a:ext cx="9354589" cy="123342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Topic: </a:t>
            </a:r>
            <a:r>
              <a:rPr lang="en-US" dirty="0"/>
              <a:t>Rounding Decimals</a:t>
            </a:r>
            <a:br>
              <a:rPr lang="en-US" dirty="0"/>
            </a:br>
            <a:r>
              <a:rPr lang="en-US" sz="3600" dirty="0">
                <a:solidFill>
                  <a:srgbClr val="00B0F0"/>
                </a:solidFill>
              </a:rPr>
              <a:t>EQ: </a:t>
            </a:r>
            <a:r>
              <a:rPr lang="en-US" sz="3600" dirty="0"/>
              <a:t>How do I round decimals to a given number of places?</a:t>
            </a:r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1976582" y="2041236"/>
            <a:ext cx="18473" cy="48167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2041236"/>
            <a:ext cx="1219200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290619" y="2217612"/>
            <a:ext cx="3575555" cy="584775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 anchorCtr="1">
            <a:spAutoFit/>
          </a:bodyPr>
          <a:lstStyle/>
          <a:p>
            <a:r>
              <a:rPr lang="en-AU" sz="1600" b="1" dirty="0" smtClean="0"/>
              <a:t>Less than 5 </a:t>
            </a:r>
            <a:r>
              <a:rPr lang="en-AU" sz="1600" b="1" dirty="0" smtClean="0">
                <a:sym typeface="Wingdings" panose="05000000000000000000" pitchFamily="2" charset="2"/>
              </a:rPr>
              <a:t> Stays the same</a:t>
            </a:r>
          </a:p>
          <a:p>
            <a:r>
              <a:rPr lang="en-AU" sz="1600" b="1" dirty="0" smtClean="0">
                <a:sym typeface="Wingdings" panose="05000000000000000000" pitchFamily="2" charset="2"/>
              </a:rPr>
              <a:t>5 or greater  Round up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64144" y="3097688"/>
            <a:ext cx="8035636" cy="83099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sz="2400" b="1" dirty="0" smtClean="0"/>
              <a:t>EG//</a:t>
            </a:r>
            <a:endParaRPr lang="en-AU" sz="2400" b="1" dirty="0"/>
          </a:p>
          <a:p>
            <a:r>
              <a:rPr lang="en-AU" sz="2400" b="1" dirty="0" smtClean="0"/>
              <a:t>	Round 3.4568 to the nearest hundredth</a:t>
            </a:r>
            <a:endParaRPr lang="en-AU" sz="2400" b="1" dirty="0"/>
          </a:p>
        </p:txBody>
      </p:sp>
      <p:sp>
        <p:nvSpPr>
          <p:cNvPr id="9" name="Cloud Callout 8"/>
          <p:cNvSpPr/>
          <p:nvPr/>
        </p:nvSpPr>
        <p:spPr>
          <a:xfrm>
            <a:off x="9198855" y="1142018"/>
            <a:ext cx="2779424" cy="1842584"/>
          </a:xfrm>
          <a:prstGeom prst="cloudCallout">
            <a:avLst>
              <a:gd name="adj1" fmla="val -54079"/>
              <a:gd name="adj2" fmla="val 7687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b="1" dirty="0" smtClean="0"/>
              <a:t>2 </a:t>
            </a:r>
            <a:r>
              <a:rPr lang="en-AU" sz="2400" b="1" dirty="0"/>
              <a:t>decimal places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646744"/>
              </p:ext>
            </p:extLst>
          </p:nvPr>
        </p:nvGraphicFramePr>
        <p:xfrm>
          <a:off x="2438401" y="4223986"/>
          <a:ext cx="8562109" cy="115294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56211">
                  <a:extLst>
                    <a:ext uri="{9D8B030D-6E8A-4147-A177-3AD203B41FA5}">
                      <a16:colId xmlns:a16="http://schemas.microsoft.com/office/drawing/2014/main" val="813191590"/>
                    </a:ext>
                  </a:extLst>
                </a:gridCol>
                <a:gridCol w="1371883">
                  <a:extLst>
                    <a:ext uri="{9D8B030D-6E8A-4147-A177-3AD203B41FA5}">
                      <a16:colId xmlns:a16="http://schemas.microsoft.com/office/drawing/2014/main" val="2278541432"/>
                    </a:ext>
                  </a:extLst>
                </a:gridCol>
                <a:gridCol w="1410801">
                  <a:extLst>
                    <a:ext uri="{9D8B030D-6E8A-4147-A177-3AD203B41FA5}">
                      <a16:colId xmlns:a16="http://schemas.microsoft.com/office/drawing/2014/main" val="2184809551"/>
                    </a:ext>
                  </a:extLst>
                </a:gridCol>
                <a:gridCol w="1751341">
                  <a:extLst>
                    <a:ext uri="{9D8B030D-6E8A-4147-A177-3AD203B41FA5}">
                      <a16:colId xmlns:a16="http://schemas.microsoft.com/office/drawing/2014/main" val="2496079278"/>
                    </a:ext>
                  </a:extLst>
                </a:gridCol>
                <a:gridCol w="1615125">
                  <a:extLst>
                    <a:ext uri="{9D8B030D-6E8A-4147-A177-3AD203B41FA5}">
                      <a16:colId xmlns:a16="http://schemas.microsoft.com/office/drawing/2014/main" val="2193609637"/>
                    </a:ext>
                  </a:extLst>
                </a:gridCol>
                <a:gridCol w="1556748">
                  <a:extLst>
                    <a:ext uri="{9D8B030D-6E8A-4147-A177-3AD203B41FA5}">
                      <a16:colId xmlns:a16="http://schemas.microsoft.com/office/drawing/2014/main" val="1427361977"/>
                    </a:ext>
                  </a:extLst>
                </a:gridCol>
              </a:tblGrid>
              <a:tr h="702221"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One</a:t>
                      </a:r>
                      <a:endParaRPr lang="en-A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Decimal point</a:t>
                      </a:r>
                      <a:endParaRPr lang="en-A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Tenth</a:t>
                      </a:r>
                      <a:endParaRPr lang="en-A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Hundredth</a:t>
                      </a:r>
                      <a:endParaRPr lang="en-AU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Thousandth</a:t>
                      </a:r>
                      <a:endParaRPr lang="en-AU" dirty="0"/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Ten Thousandth</a:t>
                      </a:r>
                      <a:endParaRPr lang="en-A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3046060"/>
                  </a:ext>
                </a:extLst>
              </a:tr>
              <a:tr h="450727"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●</a:t>
                      </a:r>
                      <a:endParaRPr lang="en-A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4</a:t>
                      </a:r>
                      <a:endParaRPr lang="en-A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5</a:t>
                      </a:r>
                      <a:endParaRPr lang="en-AU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6</a:t>
                      </a:r>
                      <a:endParaRPr lang="en-AU" dirty="0"/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8</a:t>
                      </a:r>
                      <a:endParaRPr lang="en-A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6536068"/>
                  </a:ext>
                </a:extLst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4978398" y="5672235"/>
            <a:ext cx="2050473" cy="56341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600" b="1" dirty="0" smtClean="0"/>
              <a:t>3.46</a:t>
            </a:r>
            <a:endParaRPr lang="en-AU" sz="3600" b="1" dirty="0"/>
          </a:p>
        </p:txBody>
      </p:sp>
    </p:spTree>
    <p:extLst>
      <p:ext uri="{BB962C8B-B14F-4D97-AF65-F5344CB8AC3E}">
        <p14:creationId xmlns:p14="http://schemas.microsoft.com/office/powerpoint/2010/main" val="314460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solidFill>
                  <a:srgbClr val="00B0F0"/>
                </a:solidFill>
              </a:rPr>
              <a:t>Left-Hand-Side</a:t>
            </a:r>
            <a:r>
              <a:rPr lang="en-AU" dirty="0" smtClean="0"/>
              <a:t> Task 2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800" dirty="0" smtClean="0"/>
              <a:t>Round the following to the </a:t>
            </a:r>
            <a:r>
              <a:rPr lang="en-AU" sz="2800" b="1" dirty="0" smtClean="0"/>
              <a:t>nearest tenth</a:t>
            </a:r>
            <a:r>
              <a:rPr lang="en-AU" sz="2800" dirty="0" smtClean="0"/>
              <a:t>:</a:t>
            </a:r>
          </a:p>
          <a:p>
            <a:pPr lvl="1"/>
            <a:r>
              <a:rPr lang="en-AU" sz="2400" dirty="0" smtClean="0"/>
              <a:t>926.73</a:t>
            </a:r>
          </a:p>
          <a:p>
            <a:pPr lvl="1"/>
            <a:r>
              <a:rPr lang="en-AU" sz="2400" dirty="0"/>
              <a:t>7.492</a:t>
            </a:r>
          </a:p>
          <a:p>
            <a:pPr lvl="1"/>
            <a:r>
              <a:rPr lang="en-AU" sz="2400" dirty="0" smtClean="0"/>
              <a:t>50.04267</a:t>
            </a:r>
          </a:p>
          <a:p>
            <a:r>
              <a:rPr lang="en-AU" sz="2800" dirty="0" smtClean="0"/>
              <a:t>Round the following to the </a:t>
            </a:r>
            <a:r>
              <a:rPr lang="en-AU" sz="2800" b="1" dirty="0" smtClean="0"/>
              <a:t>nearest thousandth</a:t>
            </a:r>
            <a:r>
              <a:rPr lang="en-AU" sz="2800" dirty="0" smtClean="0"/>
              <a:t>:</a:t>
            </a:r>
          </a:p>
          <a:p>
            <a:pPr lvl="1"/>
            <a:r>
              <a:rPr lang="en-AU" sz="2400" dirty="0" smtClean="0"/>
              <a:t>12.9352</a:t>
            </a:r>
          </a:p>
          <a:p>
            <a:pPr lvl="1"/>
            <a:r>
              <a:rPr lang="en-AU" sz="2400" dirty="0" smtClean="0"/>
              <a:t>0.002451</a:t>
            </a:r>
          </a:p>
          <a:p>
            <a:pPr lvl="1"/>
            <a:r>
              <a:rPr lang="en-AU" sz="2400" dirty="0" smtClean="0"/>
              <a:t>200.4829721</a:t>
            </a:r>
            <a:endParaRPr lang="en-AU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788698" y="2196050"/>
            <a:ext cx="2124363" cy="353943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sz="3200" dirty="0" smtClean="0"/>
              <a:t>926.7</a:t>
            </a:r>
          </a:p>
          <a:p>
            <a:r>
              <a:rPr lang="en-AU" sz="3200" dirty="0"/>
              <a:t>7.5</a:t>
            </a:r>
          </a:p>
          <a:p>
            <a:r>
              <a:rPr lang="en-AU" sz="3200" dirty="0" smtClean="0"/>
              <a:t>50.0</a:t>
            </a:r>
          </a:p>
          <a:p>
            <a:endParaRPr lang="en-AU" sz="3200" dirty="0" smtClean="0"/>
          </a:p>
          <a:p>
            <a:r>
              <a:rPr lang="en-AU" sz="3200" dirty="0" smtClean="0"/>
              <a:t>12.935</a:t>
            </a:r>
          </a:p>
          <a:p>
            <a:r>
              <a:rPr lang="en-AU" sz="3200" dirty="0" smtClean="0"/>
              <a:t>0.002</a:t>
            </a:r>
          </a:p>
          <a:p>
            <a:r>
              <a:rPr lang="en-AU" sz="3200" dirty="0" smtClean="0"/>
              <a:t>200.483</a:t>
            </a:r>
          </a:p>
        </p:txBody>
      </p:sp>
      <p:sp>
        <p:nvSpPr>
          <p:cNvPr id="5" name="Cloud 4"/>
          <p:cNvSpPr/>
          <p:nvPr/>
        </p:nvSpPr>
        <p:spPr>
          <a:xfrm>
            <a:off x="8968509" y="867307"/>
            <a:ext cx="3223491" cy="1283854"/>
          </a:xfrm>
          <a:prstGeom prst="clou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b="1" dirty="0" smtClean="0"/>
              <a:t>Check your answers!</a:t>
            </a:r>
            <a:endParaRPr lang="en-AU" sz="2400" b="1" dirty="0"/>
          </a:p>
        </p:txBody>
      </p:sp>
      <p:sp>
        <p:nvSpPr>
          <p:cNvPr id="6" name="Cloud 5"/>
          <p:cNvSpPr/>
          <p:nvPr/>
        </p:nvSpPr>
        <p:spPr>
          <a:xfrm rot="20941552">
            <a:off x="81537" y="102534"/>
            <a:ext cx="2303034" cy="1077876"/>
          </a:xfrm>
          <a:prstGeom prst="clou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200" b="1" dirty="0" smtClean="0"/>
              <a:t>4 Minutes</a:t>
            </a:r>
            <a:endParaRPr lang="en-AU" sz="2200" b="1" dirty="0"/>
          </a:p>
        </p:txBody>
      </p:sp>
    </p:spTree>
    <p:extLst>
      <p:ext uri="{BB962C8B-B14F-4D97-AF65-F5344CB8AC3E}">
        <p14:creationId xmlns:p14="http://schemas.microsoft.com/office/powerpoint/2010/main" val="2841783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9600" y="2623127"/>
            <a:ext cx="6742546" cy="3777672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en-AU" sz="3600" b="1" dirty="0" smtClean="0"/>
              <a:t>Money!</a:t>
            </a:r>
            <a:endParaRPr lang="en-AU" sz="3600" b="1" dirty="0"/>
          </a:p>
        </p:txBody>
      </p:sp>
      <p:sp>
        <p:nvSpPr>
          <p:cNvPr id="4" name="Title 12"/>
          <p:cNvSpPr txBox="1">
            <a:spLocks/>
          </p:cNvSpPr>
          <p:nvPr/>
        </p:nvSpPr>
        <p:spPr>
          <a:xfrm>
            <a:off x="1418705" y="668528"/>
            <a:ext cx="9354589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00B0F0"/>
                </a:solidFill>
              </a:rPr>
              <a:t>Topic: </a:t>
            </a:r>
            <a:r>
              <a:rPr lang="en-US" smtClean="0"/>
              <a:t>Rounding Decimals</a:t>
            </a:r>
            <a:br>
              <a:rPr lang="en-US" smtClean="0"/>
            </a:br>
            <a:r>
              <a:rPr lang="en-US" sz="3600" smtClean="0">
                <a:solidFill>
                  <a:srgbClr val="00B0F0"/>
                </a:solidFill>
              </a:rPr>
              <a:t>EQ: </a:t>
            </a:r>
            <a:r>
              <a:rPr lang="en-US" sz="3600" smtClean="0"/>
              <a:t>How do I round decimals to a given number of places?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976582" y="2041236"/>
            <a:ext cx="18473" cy="48167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2041236"/>
            <a:ext cx="1219200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84727" y="2443126"/>
            <a:ext cx="1625600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dirty="0" smtClean="0"/>
              <a:t>Real life application?</a:t>
            </a:r>
            <a:endParaRPr lang="en-AU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263" y="3433256"/>
            <a:ext cx="3835400" cy="215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72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 txBox="1">
            <a:spLocks/>
          </p:cNvSpPr>
          <p:nvPr/>
        </p:nvSpPr>
        <p:spPr>
          <a:xfrm>
            <a:off x="1418705" y="668528"/>
            <a:ext cx="9354589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00B0F0"/>
                </a:solidFill>
              </a:rPr>
              <a:t>Topic: </a:t>
            </a:r>
            <a:r>
              <a:rPr lang="en-US" smtClean="0"/>
              <a:t>Rounding Decimals</a:t>
            </a:r>
            <a:br>
              <a:rPr lang="en-US" smtClean="0"/>
            </a:br>
            <a:r>
              <a:rPr lang="en-US" sz="3600" smtClean="0">
                <a:solidFill>
                  <a:srgbClr val="00B0F0"/>
                </a:solidFill>
              </a:rPr>
              <a:t>EQ: </a:t>
            </a:r>
            <a:r>
              <a:rPr lang="en-US" sz="3600" smtClean="0"/>
              <a:t>How do I round decimals to a given number of places?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976582" y="2041236"/>
            <a:ext cx="18473" cy="48167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2041236"/>
            <a:ext cx="1219200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84727" y="2443126"/>
            <a:ext cx="1625600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AU" dirty="0" smtClean="0"/>
              <a:t>Real life application?</a:t>
            </a:r>
            <a:endParaRPr lang="en-AU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336800" y="2567710"/>
            <a:ext cx="8285018" cy="3461870"/>
          </a:xfrm>
        </p:spPr>
        <p:txBody>
          <a:bodyPr>
            <a:normAutofit/>
          </a:bodyPr>
          <a:lstStyle/>
          <a:p>
            <a:r>
              <a:rPr lang="en-US" sz="2400" dirty="0"/>
              <a:t>We write money using decimal notation, usually with </a:t>
            </a:r>
            <a:r>
              <a:rPr lang="en-US" sz="2400" b="1" dirty="0"/>
              <a:t>2 decimal places</a:t>
            </a:r>
            <a:endParaRPr lang="en-AU" sz="24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78895">
            <a:off x="249382" y="3206804"/>
            <a:ext cx="11853577" cy="117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79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ubbles design templat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alpha val="80000"/>
              </a:schemeClr>
            </a:gs>
            <a:gs pos="0">
              <a:schemeClr val="phClr">
                <a:lumMod val="40000"/>
                <a:lumOff val="60000"/>
                <a:alpha val="80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lumMod val="20000"/>
                <a:lumOff val="80000"/>
                <a:alpha val="59000"/>
              </a:schemeClr>
            </a:gs>
            <a:gs pos="40000">
              <a:schemeClr val="phClr">
                <a:lumMod val="20000"/>
                <a:lumOff val="80000"/>
                <a:alpha val="66000"/>
              </a:schemeClr>
            </a:gs>
            <a:gs pos="100000">
              <a:schemeClr val="phClr">
                <a:lumMod val="40000"/>
                <a:lumOff val="60000"/>
              </a:schemeClr>
            </a:gs>
          </a:gsLst>
          <a:path path="circle">
            <a:fillToRect l="50000" t="-80000" r="50000" b="18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bbles design slides.potx" id="{791C1007-8C16-4095-A382-97B1C9AA36B9}" vid="{20473F13-1D64-4A4A-9CE1-7C3468AE82BE}"/>
    </a:ext>
  </a:extLst>
</a:theme>
</file>

<file path=ppt/theme/theme2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Bubbles design slides</Template>
  <TotalTime>77</TotalTime>
  <Words>303</Words>
  <Application>Microsoft Office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Courier New</vt:lpstr>
      <vt:lpstr>Wingdings</vt:lpstr>
      <vt:lpstr>Bubbles design template</vt:lpstr>
      <vt:lpstr>Topic: Rounding Decimals EQ: How do I round decimals to a given number of places?</vt:lpstr>
      <vt:lpstr>Topic: Rounding Decimals EQ: How do I round decimals to a given number of places?</vt:lpstr>
      <vt:lpstr>Topic: Rounding Decimals EQ: How do I round decimals to a given number of places?</vt:lpstr>
      <vt:lpstr>Left-Hand-Side Task 1</vt:lpstr>
      <vt:lpstr>PowerPoint Presentation</vt:lpstr>
      <vt:lpstr>Topic: Rounding Decimals EQ: How do I round decimals to a given number of places?</vt:lpstr>
      <vt:lpstr>Left-Hand-Side Task 2</vt:lpstr>
      <vt:lpstr>PowerPoint Presentation</vt:lpstr>
      <vt:lpstr>PowerPoint Presentation</vt:lpstr>
      <vt:lpstr>PowerPoint Presentation</vt:lpstr>
      <vt:lpstr>Left-Hand-Side Task 3</vt:lpstr>
      <vt:lpstr>Challenge Questions!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Topic: Rounding Decimals EQ: How do I round decimals to a given number of places?</dc:title>
  <dc:creator>Abigail Stephenson</dc:creator>
  <cp:lastModifiedBy>Abigail Stephenson</cp:lastModifiedBy>
  <cp:revision>11</cp:revision>
  <dcterms:created xsi:type="dcterms:W3CDTF">2018-10-09T06:58:19Z</dcterms:created>
  <dcterms:modified xsi:type="dcterms:W3CDTF">2018-10-10T05:34:48Z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74069200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